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13.jpg" ContentType="image/jpg"/>
  <Override PartName="/ppt/media/image14.jpg" ContentType="image/jpg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344" r:id="rId2"/>
    <p:sldId id="352" r:id="rId3"/>
    <p:sldId id="353" r:id="rId4"/>
    <p:sldId id="338" r:id="rId5"/>
    <p:sldId id="345" r:id="rId6"/>
    <p:sldId id="346" r:id="rId7"/>
    <p:sldId id="347" r:id="rId8"/>
    <p:sldId id="348" r:id="rId9"/>
    <p:sldId id="360" r:id="rId10"/>
    <p:sldId id="359" r:id="rId1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9B487F-71BF-4E54-BBFD-1E0F86270FF8}" v="24" dt="2026-08-10T18:15:04.429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233" autoAdjust="0"/>
  </p:normalViewPr>
  <p:slideViewPr>
    <p:cSldViewPr snapToGrid="0">
      <p:cViewPr varScale="1">
        <p:scale>
          <a:sx n="45" d="100"/>
          <a:sy n="45" d="100"/>
        </p:scale>
        <p:origin x="82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ehl, Joshua CIV USARMY DEVCOM GVSC (USA)" userId="5d053bc7-561d-4b5d-8ee6-51ebee55b9f3" providerId="ADAL" clId="{CC5A9D0B-C7FC-4410-84AB-EC85392C23FE}"/>
    <pc:docChg chg="undo custSel addSld modSld modMainMaster addSection delSection modShowInfo">
      <pc:chgData name="Piehl, Joshua CIV USARMY DEVCOM GVSC (USA)" userId="5d053bc7-561d-4b5d-8ee6-51ebee55b9f3" providerId="ADAL" clId="{CC5A9D0B-C7FC-4410-84AB-EC85392C23FE}" dt="2026-08-10T18:15:13.723" v="1536" actId="3626"/>
      <pc:docMkLst>
        <pc:docMk/>
      </pc:docMkLst>
      <pc:sldChg chg="addSp modSp mod modTransition">
        <pc:chgData name="Piehl, Joshua CIV USARMY DEVCOM GVSC (USA)" userId="5d053bc7-561d-4b5d-8ee6-51ebee55b9f3" providerId="ADAL" clId="{CC5A9D0B-C7FC-4410-84AB-EC85392C23FE}" dt="2026-08-10T17:49:48.826" v="1492" actId="1076"/>
        <pc:sldMkLst>
          <pc:docMk/>
          <pc:sldMk cId="3946833346" sldId="338"/>
        </pc:sldMkLst>
        <pc:spChg chg="mod">
          <ac:chgData name="Piehl, Joshua CIV USARMY DEVCOM GVSC (USA)" userId="5d053bc7-561d-4b5d-8ee6-51ebee55b9f3" providerId="ADAL" clId="{CC5A9D0B-C7FC-4410-84AB-EC85392C23FE}" dt="2026-08-10T13:16:28.031" v="435" actId="20577"/>
          <ac:spMkLst>
            <pc:docMk/>
            <pc:sldMk cId="3946833346" sldId="338"/>
            <ac:spMk id="2" creationId="{2A4133A8-E21C-9132-BE09-79A84A1E5B25}"/>
          </ac:spMkLst>
        </pc:spChg>
        <pc:spChg chg="mod">
          <ac:chgData name="Piehl, Joshua CIV USARMY DEVCOM GVSC (USA)" userId="5d053bc7-561d-4b5d-8ee6-51ebee55b9f3" providerId="ADAL" clId="{CC5A9D0B-C7FC-4410-84AB-EC85392C23FE}" dt="2026-08-10T13:14:23.496" v="212" actId="21"/>
          <ac:spMkLst>
            <pc:docMk/>
            <pc:sldMk cId="3946833346" sldId="338"/>
            <ac:spMk id="3" creationId="{44E85B83-2DFE-1393-C97C-1F72E1FD7855}"/>
          </ac:spMkLst>
        </pc:spChg>
        <pc:spChg chg="add mod">
          <ac:chgData name="Piehl, Joshua CIV USARMY DEVCOM GVSC (USA)" userId="5d053bc7-561d-4b5d-8ee6-51ebee55b9f3" providerId="ADAL" clId="{CC5A9D0B-C7FC-4410-84AB-EC85392C23FE}" dt="2026-08-10T17:49:39.796" v="1488"/>
          <ac:spMkLst>
            <pc:docMk/>
            <pc:sldMk cId="3946833346" sldId="338"/>
            <ac:spMk id="7" creationId="{C9E3F812-C0D2-A68B-D8CB-71EE8EEA1735}"/>
          </ac:spMkLst>
        </pc:spChg>
        <pc:grpChg chg="add mod">
          <ac:chgData name="Piehl, Joshua CIV USARMY DEVCOM GVSC (USA)" userId="5d053bc7-561d-4b5d-8ee6-51ebee55b9f3" providerId="ADAL" clId="{CC5A9D0B-C7FC-4410-84AB-EC85392C23FE}" dt="2026-08-10T17:49:48.826" v="1492" actId="1076"/>
          <ac:grpSpMkLst>
            <pc:docMk/>
            <pc:sldMk cId="3946833346" sldId="338"/>
            <ac:grpSpMk id="5" creationId="{A5A05D56-5BE3-6A69-5CEC-CA862FEFD41E}"/>
          </ac:grpSpMkLst>
        </pc:grpChg>
        <pc:picChg chg="add mod">
          <ac:chgData name="Piehl, Joshua CIV USARMY DEVCOM GVSC (USA)" userId="5d053bc7-561d-4b5d-8ee6-51ebee55b9f3" providerId="ADAL" clId="{CC5A9D0B-C7FC-4410-84AB-EC85392C23FE}" dt="2026-08-10T17:49:45.046" v="1491" actId="1076"/>
          <ac:picMkLst>
            <pc:docMk/>
            <pc:sldMk cId="3946833346" sldId="338"/>
            <ac:picMk id="4" creationId="{F5BF9602-C7C5-3418-A645-9A9E8CEDCDD8}"/>
          </ac:picMkLst>
        </pc:picChg>
        <pc:picChg chg="add mod">
          <ac:chgData name="Piehl, Joshua CIV USARMY DEVCOM GVSC (USA)" userId="5d053bc7-561d-4b5d-8ee6-51ebee55b9f3" providerId="ADAL" clId="{CC5A9D0B-C7FC-4410-84AB-EC85392C23FE}" dt="2026-08-10T17:49:39.796" v="1488"/>
          <ac:picMkLst>
            <pc:docMk/>
            <pc:sldMk cId="3946833346" sldId="338"/>
            <ac:picMk id="6" creationId="{643EF039-23B2-A21B-B1E4-C8AA5AADF2C8}"/>
          </ac:picMkLst>
        </pc:picChg>
      </pc:sldChg>
      <pc:sldChg chg="delSp modSp mod modTransition">
        <pc:chgData name="Piehl, Joshua CIV USARMY DEVCOM GVSC (USA)" userId="5d053bc7-561d-4b5d-8ee6-51ebee55b9f3" providerId="ADAL" clId="{CC5A9D0B-C7FC-4410-84AB-EC85392C23FE}" dt="2026-08-10T17:28:38.538" v="1484" actId="20577"/>
        <pc:sldMkLst>
          <pc:docMk/>
          <pc:sldMk cId="3666766721" sldId="344"/>
        </pc:sldMkLst>
        <pc:spChg chg="mod">
          <ac:chgData name="Piehl, Joshua CIV USARMY DEVCOM GVSC (USA)" userId="5d053bc7-561d-4b5d-8ee6-51ebee55b9f3" providerId="ADAL" clId="{CC5A9D0B-C7FC-4410-84AB-EC85392C23FE}" dt="2026-08-10T17:28:38.538" v="1484" actId="20577"/>
          <ac:spMkLst>
            <pc:docMk/>
            <pc:sldMk cId="3666766721" sldId="344"/>
            <ac:spMk id="2" creationId="{AE42BE95-5EC2-3E6C-0BEB-73B0467BF2AE}"/>
          </ac:spMkLst>
        </pc:spChg>
        <pc:spChg chg="mod">
          <ac:chgData name="Piehl, Joshua CIV USARMY DEVCOM GVSC (USA)" userId="5d053bc7-561d-4b5d-8ee6-51ebee55b9f3" providerId="ADAL" clId="{CC5A9D0B-C7FC-4410-84AB-EC85392C23FE}" dt="2026-08-10T13:10:06.006" v="80" actId="1035"/>
          <ac:spMkLst>
            <pc:docMk/>
            <pc:sldMk cId="3666766721" sldId="344"/>
            <ac:spMk id="3" creationId="{6B1B05AC-4963-96C3-0AEA-6B6DF1EACA1C}"/>
          </ac:spMkLst>
        </pc:spChg>
        <pc:spChg chg="del">
          <ac:chgData name="Piehl, Joshua CIV USARMY DEVCOM GVSC (USA)" userId="5d053bc7-561d-4b5d-8ee6-51ebee55b9f3" providerId="ADAL" clId="{CC5A9D0B-C7FC-4410-84AB-EC85392C23FE}" dt="2026-08-10T13:11:32.148" v="82" actId="478"/>
          <ac:spMkLst>
            <pc:docMk/>
            <pc:sldMk cId="3666766721" sldId="344"/>
            <ac:spMk id="4" creationId="{9BA0FC62-5912-2E0F-63CA-31CB9F4805B6}"/>
          </ac:spMkLst>
        </pc:spChg>
      </pc:sldChg>
      <pc:sldChg chg="addSp modSp new mod modTransition">
        <pc:chgData name="Piehl, Joshua CIV USARMY DEVCOM GVSC (USA)" userId="5d053bc7-561d-4b5d-8ee6-51ebee55b9f3" providerId="ADAL" clId="{CC5A9D0B-C7FC-4410-84AB-EC85392C23FE}" dt="2026-08-10T17:59:58.272" v="1498" actId="14100"/>
        <pc:sldMkLst>
          <pc:docMk/>
          <pc:sldMk cId="3071516019" sldId="345"/>
        </pc:sldMkLst>
        <pc:spChg chg="mod">
          <ac:chgData name="Piehl, Joshua CIV USARMY DEVCOM GVSC (USA)" userId="5d053bc7-561d-4b5d-8ee6-51ebee55b9f3" providerId="ADAL" clId="{CC5A9D0B-C7FC-4410-84AB-EC85392C23FE}" dt="2026-08-10T13:18:21.590" v="612" actId="20577"/>
          <ac:spMkLst>
            <pc:docMk/>
            <pc:sldMk cId="3071516019" sldId="345"/>
            <ac:spMk id="2" creationId="{977A2DB5-45C5-F841-ADAD-1681493F51F0}"/>
          </ac:spMkLst>
        </pc:spChg>
        <pc:spChg chg="mod">
          <ac:chgData name="Piehl, Joshua CIV USARMY DEVCOM GVSC (USA)" userId="5d053bc7-561d-4b5d-8ee6-51ebee55b9f3" providerId="ADAL" clId="{CC5A9D0B-C7FC-4410-84AB-EC85392C23FE}" dt="2026-08-10T13:17:32.413" v="446" actId="20577"/>
          <ac:spMkLst>
            <pc:docMk/>
            <pc:sldMk cId="3071516019" sldId="345"/>
            <ac:spMk id="3" creationId="{9245BBE1-D720-B591-EEFB-8415FCBB67F0}"/>
          </ac:spMkLst>
        </pc:spChg>
        <pc:picChg chg="add mod">
          <ac:chgData name="Piehl, Joshua CIV USARMY DEVCOM GVSC (USA)" userId="5d053bc7-561d-4b5d-8ee6-51ebee55b9f3" providerId="ADAL" clId="{CC5A9D0B-C7FC-4410-84AB-EC85392C23FE}" dt="2026-08-10T17:59:58.272" v="1498" actId="14100"/>
          <ac:picMkLst>
            <pc:docMk/>
            <pc:sldMk cId="3071516019" sldId="345"/>
            <ac:picMk id="5" creationId="{08A918BC-DEB6-AFFF-6E0A-62AAFEBADFF3}"/>
          </ac:picMkLst>
        </pc:picChg>
        <pc:picChg chg="add mod">
          <ac:chgData name="Piehl, Joshua CIV USARMY DEVCOM GVSC (USA)" userId="5d053bc7-561d-4b5d-8ee6-51ebee55b9f3" providerId="ADAL" clId="{CC5A9D0B-C7FC-4410-84AB-EC85392C23FE}" dt="2026-08-10T17:59:48.243" v="1496" actId="1076"/>
          <ac:picMkLst>
            <pc:docMk/>
            <pc:sldMk cId="3071516019" sldId="345"/>
            <ac:picMk id="7" creationId="{326ACCD9-B8AD-788C-4FC8-588B3611AA10}"/>
          </ac:picMkLst>
        </pc:picChg>
      </pc:sldChg>
      <pc:sldChg chg="addSp modSp new mod modTransition">
        <pc:chgData name="Piehl, Joshua CIV USARMY DEVCOM GVSC (USA)" userId="5d053bc7-561d-4b5d-8ee6-51ebee55b9f3" providerId="ADAL" clId="{CC5A9D0B-C7FC-4410-84AB-EC85392C23FE}" dt="2026-08-10T18:01:16.985" v="1502" actId="1076"/>
        <pc:sldMkLst>
          <pc:docMk/>
          <pc:sldMk cId="1386629116" sldId="346"/>
        </pc:sldMkLst>
        <pc:spChg chg="mod">
          <ac:chgData name="Piehl, Joshua CIV USARMY DEVCOM GVSC (USA)" userId="5d053bc7-561d-4b5d-8ee6-51ebee55b9f3" providerId="ADAL" clId="{CC5A9D0B-C7FC-4410-84AB-EC85392C23FE}" dt="2026-08-10T13:19:31.202" v="741" actId="20577"/>
          <ac:spMkLst>
            <pc:docMk/>
            <pc:sldMk cId="1386629116" sldId="346"/>
            <ac:spMk id="2" creationId="{7E5B5511-CEB9-7600-B03E-2037962E3183}"/>
          </ac:spMkLst>
        </pc:spChg>
        <pc:spChg chg="mod">
          <ac:chgData name="Piehl, Joshua CIV USARMY DEVCOM GVSC (USA)" userId="5d053bc7-561d-4b5d-8ee6-51ebee55b9f3" providerId="ADAL" clId="{CC5A9D0B-C7FC-4410-84AB-EC85392C23FE}" dt="2026-08-10T13:18:53.147" v="627" actId="20577"/>
          <ac:spMkLst>
            <pc:docMk/>
            <pc:sldMk cId="1386629116" sldId="346"/>
            <ac:spMk id="3" creationId="{7F9E601F-3946-B84D-D456-4DA4CD857911}"/>
          </ac:spMkLst>
        </pc:spChg>
        <pc:picChg chg="add mod">
          <ac:chgData name="Piehl, Joshua CIV USARMY DEVCOM GVSC (USA)" userId="5d053bc7-561d-4b5d-8ee6-51ebee55b9f3" providerId="ADAL" clId="{CC5A9D0B-C7FC-4410-84AB-EC85392C23FE}" dt="2026-08-10T18:01:16.985" v="1502" actId="1076"/>
          <ac:picMkLst>
            <pc:docMk/>
            <pc:sldMk cId="1386629116" sldId="346"/>
            <ac:picMk id="5" creationId="{5184067A-13A5-FC55-8F47-7386B9BABE49}"/>
          </ac:picMkLst>
        </pc:picChg>
      </pc:sldChg>
      <pc:sldChg chg="addSp modSp new mod modTransition">
        <pc:chgData name="Piehl, Joshua CIV USARMY DEVCOM GVSC (USA)" userId="5d053bc7-561d-4b5d-8ee6-51ebee55b9f3" providerId="ADAL" clId="{CC5A9D0B-C7FC-4410-84AB-EC85392C23FE}" dt="2026-08-10T18:02:03.426" v="1504" actId="1076"/>
        <pc:sldMkLst>
          <pc:docMk/>
          <pc:sldMk cId="33195891" sldId="347"/>
        </pc:sldMkLst>
        <pc:spChg chg="mod">
          <ac:chgData name="Piehl, Joshua CIV USARMY DEVCOM GVSC (USA)" userId="5d053bc7-561d-4b5d-8ee6-51ebee55b9f3" providerId="ADAL" clId="{CC5A9D0B-C7FC-4410-84AB-EC85392C23FE}" dt="2026-08-10T13:21:01.113" v="985" actId="20577"/>
          <ac:spMkLst>
            <pc:docMk/>
            <pc:sldMk cId="33195891" sldId="347"/>
            <ac:spMk id="2" creationId="{E531BAAB-84A7-8698-99DB-0DB6709743AD}"/>
          </ac:spMkLst>
        </pc:spChg>
        <pc:spChg chg="mod">
          <ac:chgData name="Piehl, Joshua CIV USARMY DEVCOM GVSC (USA)" userId="5d053bc7-561d-4b5d-8ee6-51ebee55b9f3" providerId="ADAL" clId="{CC5A9D0B-C7FC-4410-84AB-EC85392C23FE}" dt="2026-08-10T13:19:38.043" v="749" actId="20577"/>
          <ac:spMkLst>
            <pc:docMk/>
            <pc:sldMk cId="33195891" sldId="347"/>
            <ac:spMk id="3" creationId="{6F651DFF-B925-967E-DDA5-7B463E953321}"/>
          </ac:spMkLst>
        </pc:spChg>
        <pc:picChg chg="add mod">
          <ac:chgData name="Piehl, Joshua CIV USARMY DEVCOM GVSC (USA)" userId="5d053bc7-561d-4b5d-8ee6-51ebee55b9f3" providerId="ADAL" clId="{CC5A9D0B-C7FC-4410-84AB-EC85392C23FE}" dt="2026-08-10T18:02:03.426" v="1504" actId="1076"/>
          <ac:picMkLst>
            <pc:docMk/>
            <pc:sldMk cId="33195891" sldId="347"/>
            <ac:picMk id="5" creationId="{92B653B4-DAC8-0A38-7BC3-5120061B1BD9}"/>
          </ac:picMkLst>
        </pc:picChg>
      </pc:sldChg>
      <pc:sldChg chg="addSp modSp new mod modTransition">
        <pc:chgData name="Piehl, Joshua CIV USARMY DEVCOM GVSC (USA)" userId="5d053bc7-561d-4b5d-8ee6-51ebee55b9f3" providerId="ADAL" clId="{CC5A9D0B-C7FC-4410-84AB-EC85392C23FE}" dt="2026-08-10T18:04:36.457" v="1512" actId="14100"/>
        <pc:sldMkLst>
          <pc:docMk/>
          <pc:sldMk cId="2110090643" sldId="348"/>
        </pc:sldMkLst>
        <pc:spChg chg="mod">
          <ac:chgData name="Piehl, Joshua CIV USARMY DEVCOM GVSC (USA)" userId="5d053bc7-561d-4b5d-8ee6-51ebee55b9f3" providerId="ADAL" clId="{CC5A9D0B-C7FC-4410-84AB-EC85392C23FE}" dt="2026-08-10T13:22:13.881" v="1169" actId="20577"/>
          <ac:spMkLst>
            <pc:docMk/>
            <pc:sldMk cId="2110090643" sldId="348"/>
            <ac:spMk id="2" creationId="{134947A9-BEC4-7214-61C4-252E9F209963}"/>
          </ac:spMkLst>
        </pc:spChg>
        <pc:spChg chg="mod">
          <ac:chgData name="Piehl, Joshua CIV USARMY DEVCOM GVSC (USA)" userId="5d053bc7-561d-4b5d-8ee6-51ebee55b9f3" providerId="ADAL" clId="{CC5A9D0B-C7FC-4410-84AB-EC85392C23FE}" dt="2026-08-10T13:21:08.471" v="993" actId="20577"/>
          <ac:spMkLst>
            <pc:docMk/>
            <pc:sldMk cId="2110090643" sldId="348"/>
            <ac:spMk id="3" creationId="{A6E73AC4-4784-92E4-CB57-7077D76E3C28}"/>
          </ac:spMkLst>
        </pc:spChg>
        <pc:picChg chg="add mod">
          <ac:chgData name="Piehl, Joshua CIV USARMY DEVCOM GVSC (USA)" userId="5d053bc7-561d-4b5d-8ee6-51ebee55b9f3" providerId="ADAL" clId="{CC5A9D0B-C7FC-4410-84AB-EC85392C23FE}" dt="2026-08-10T18:04:31.597" v="1510" actId="1076"/>
          <ac:picMkLst>
            <pc:docMk/>
            <pc:sldMk cId="2110090643" sldId="348"/>
            <ac:picMk id="5" creationId="{4D97B821-64D9-101C-E5D5-288074C20A82}"/>
          </ac:picMkLst>
        </pc:picChg>
        <pc:picChg chg="add mod">
          <ac:chgData name="Piehl, Joshua CIV USARMY DEVCOM GVSC (USA)" userId="5d053bc7-561d-4b5d-8ee6-51ebee55b9f3" providerId="ADAL" clId="{CC5A9D0B-C7FC-4410-84AB-EC85392C23FE}" dt="2026-08-10T18:04:36.457" v="1512" actId="14100"/>
          <ac:picMkLst>
            <pc:docMk/>
            <pc:sldMk cId="2110090643" sldId="348"/>
            <ac:picMk id="7" creationId="{B67F30F7-DC34-3CF2-876F-4A6445238145}"/>
          </ac:picMkLst>
        </pc:picChg>
      </pc:sldChg>
      <pc:sldChg chg="addSp delSp modSp add mod">
        <pc:chgData name="Piehl, Joshua CIV USARMY DEVCOM GVSC (USA)" userId="5d053bc7-561d-4b5d-8ee6-51ebee55b9f3" providerId="ADAL" clId="{CC5A9D0B-C7FC-4410-84AB-EC85392C23FE}" dt="2026-08-10T14:02:05.667" v="1327" actId="20577"/>
        <pc:sldMkLst>
          <pc:docMk/>
          <pc:sldMk cId="1688935535" sldId="352"/>
        </pc:sldMkLst>
        <pc:spChg chg="mod">
          <ac:chgData name="Piehl, Joshua CIV USARMY DEVCOM GVSC (USA)" userId="5d053bc7-561d-4b5d-8ee6-51ebee55b9f3" providerId="ADAL" clId="{CC5A9D0B-C7FC-4410-84AB-EC85392C23FE}" dt="2026-08-10T14:02:05.667" v="1327" actId="20577"/>
          <ac:spMkLst>
            <pc:docMk/>
            <pc:sldMk cId="1688935535" sldId="352"/>
            <ac:spMk id="2" creationId="{2A4133A8-E21C-9132-BE09-79A84A1E5B25}"/>
          </ac:spMkLst>
        </pc:spChg>
        <pc:spChg chg="mod">
          <ac:chgData name="Piehl, Joshua CIV USARMY DEVCOM GVSC (USA)" userId="5d053bc7-561d-4b5d-8ee6-51ebee55b9f3" providerId="ADAL" clId="{CC5A9D0B-C7FC-4410-84AB-EC85392C23FE}" dt="2026-08-10T14:01:11.795" v="1234" actId="1036"/>
          <ac:spMkLst>
            <pc:docMk/>
            <pc:sldMk cId="1688935535" sldId="352"/>
            <ac:spMk id="4" creationId="{C275B237-310A-1369-B8C4-9FCEDEF1E1A7}"/>
          </ac:spMkLst>
        </pc:spChg>
        <pc:spChg chg="mod">
          <ac:chgData name="Piehl, Joshua CIV USARMY DEVCOM GVSC (USA)" userId="5d053bc7-561d-4b5d-8ee6-51ebee55b9f3" providerId="ADAL" clId="{CC5A9D0B-C7FC-4410-84AB-EC85392C23FE}" dt="2026-08-10T14:01:11.795" v="1234" actId="1036"/>
          <ac:spMkLst>
            <pc:docMk/>
            <pc:sldMk cId="1688935535" sldId="352"/>
            <ac:spMk id="5" creationId="{362684B1-E85A-FEF3-5130-488036D30461}"/>
          </ac:spMkLst>
        </pc:spChg>
        <pc:picChg chg="add mod">
          <ac:chgData name="Piehl, Joshua CIV USARMY DEVCOM GVSC (USA)" userId="5d053bc7-561d-4b5d-8ee6-51ebee55b9f3" providerId="ADAL" clId="{CC5A9D0B-C7FC-4410-84AB-EC85392C23FE}" dt="2026-08-10T14:02:01.260" v="1325" actId="1076"/>
          <ac:picMkLst>
            <pc:docMk/>
            <pc:sldMk cId="1688935535" sldId="352"/>
            <ac:picMk id="7" creationId="{8D5EB795-3682-AEB3-EF2C-181849B682B1}"/>
          </ac:picMkLst>
        </pc:picChg>
        <pc:picChg chg="del">
          <ac:chgData name="Piehl, Joshua CIV USARMY DEVCOM GVSC (USA)" userId="5d053bc7-561d-4b5d-8ee6-51ebee55b9f3" providerId="ADAL" clId="{CC5A9D0B-C7FC-4410-84AB-EC85392C23FE}" dt="2026-08-10T13:56:49.026" v="1186" actId="478"/>
          <ac:picMkLst>
            <pc:docMk/>
            <pc:sldMk cId="1688935535" sldId="352"/>
            <ac:picMk id="8" creationId="{9E011F6E-2B07-F3CC-77F0-F9C4AFD917E8}"/>
          </ac:picMkLst>
        </pc:picChg>
      </pc:sldChg>
      <pc:sldChg chg="addSp delSp modSp add mod">
        <pc:chgData name="Piehl, Joshua CIV USARMY DEVCOM GVSC (USA)" userId="5d053bc7-561d-4b5d-8ee6-51ebee55b9f3" providerId="ADAL" clId="{CC5A9D0B-C7FC-4410-84AB-EC85392C23FE}" dt="2026-08-10T18:15:13.723" v="1536" actId="3626"/>
        <pc:sldMkLst>
          <pc:docMk/>
          <pc:sldMk cId="416974198" sldId="353"/>
        </pc:sldMkLst>
        <pc:spChg chg="mod">
          <ac:chgData name="Piehl, Joshua CIV USARMY DEVCOM GVSC (USA)" userId="5d053bc7-561d-4b5d-8ee6-51ebee55b9f3" providerId="ADAL" clId="{CC5A9D0B-C7FC-4410-84AB-EC85392C23FE}" dt="2026-08-10T18:15:13.723" v="1536" actId="3626"/>
          <ac:spMkLst>
            <pc:docMk/>
            <pc:sldMk cId="416974198" sldId="353"/>
            <ac:spMk id="2" creationId="{4901F5CF-CCCE-7033-94D8-28BA40C5A070}"/>
          </ac:spMkLst>
        </pc:spChg>
        <pc:spChg chg="add del mod">
          <ac:chgData name="Piehl, Joshua CIV USARMY DEVCOM GVSC (USA)" userId="5d053bc7-561d-4b5d-8ee6-51ebee55b9f3" providerId="ADAL" clId="{CC5A9D0B-C7FC-4410-84AB-EC85392C23FE}" dt="2026-08-10T18:14:55.472" v="1515" actId="478"/>
          <ac:spMkLst>
            <pc:docMk/>
            <pc:sldMk cId="416974198" sldId="353"/>
            <ac:spMk id="8" creationId="{73EFD37F-F087-77B2-A7CE-8D92175A01AE}"/>
          </ac:spMkLst>
        </pc:spChg>
        <pc:spChg chg="add del mod">
          <ac:chgData name="Piehl, Joshua CIV USARMY DEVCOM GVSC (USA)" userId="5d053bc7-561d-4b5d-8ee6-51ebee55b9f3" providerId="ADAL" clId="{CC5A9D0B-C7FC-4410-84AB-EC85392C23FE}" dt="2026-08-10T18:14:53.810" v="1514" actId="478"/>
          <ac:spMkLst>
            <pc:docMk/>
            <pc:sldMk cId="416974198" sldId="353"/>
            <ac:spMk id="10" creationId="{407D2F62-158F-57DF-53D0-4FF4C92F0A2D}"/>
          </ac:spMkLst>
        </pc:spChg>
        <pc:picChg chg="del">
          <ac:chgData name="Piehl, Joshua CIV USARMY DEVCOM GVSC (USA)" userId="5d053bc7-561d-4b5d-8ee6-51ebee55b9f3" providerId="ADAL" clId="{CC5A9D0B-C7FC-4410-84AB-EC85392C23FE}" dt="2026-08-10T14:03:23.292" v="1330" actId="478"/>
          <ac:picMkLst>
            <pc:docMk/>
            <pc:sldMk cId="416974198" sldId="353"/>
            <ac:picMk id="5" creationId="{526B1E87-3241-7723-B63A-754E5AF42B8E}"/>
          </ac:picMkLst>
        </pc:picChg>
        <pc:picChg chg="add mod">
          <ac:chgData name="Piehl, Joshua CIV USARMY DEVCOM GVSC (USA)" userId="5d053bc7-561d-4b5d-8ee6-51ebee55b9f3" providerId="ADAL" clId="{CC5A9D0B-C7FC-4410-84AB-EC85392C23FE}" dt="2026-08-10T18:15:01.533" v="1518" actId="1076"/>
          <ac:picMkLst>
            <pc:docMk/>
            <pc:sldMk cId="416974198" sldId="353"/>
            <ac:picMk id="6" creationId="{EDBA2DF0-DFBE-8D2A-EF1E-11F11318D218}"/>
          </ac:picMkLst>
        </pc:picChg>
        <pc:picChg chg="del mod">
          <ac:chgData name="Piehl, Joshua CIV USARMY DEVCOM GVSC (USA)" userId="5d053bc7-561d-4b5d-8ee6-51ebee55b9f3" providerId="ADAL" clId="{CC5A9D0B-C7FC-4410-84AB-EC85392C23FE}" dt="2026-08-10T14:13:42.770" v="1375" actId="478"/>
          <ac:picMkLst>
            <pc:docMk/>
            <pc:sldMk cId="416974198" sldId="353"/>
            <ac:picMk id="7" creationId="{9747D247-773C-4736-8B40-D6A774E4D776}"/>
          </ac:picMkLst>
        </pc:picChg>
      </pc:sldChg>
      <pc:sldChg chg="addSp delSp modSp add mod">
        <pc:chgData name="Piehl, Joshua CIV USARMY DEVCOM GVSC (USA)" userId="5d053bc7-561d-4b5d-8ee6-51ebee55b9f3" providerId="ADAL" clId="{CC5A9D0B-C7FC-4410-84AB-EC85392C23FE}" dt="2026-08-10T14:06:40.922" v="1374" actId="14100"/>
        <pc:sldMkLst>
          <pc:docMk/>
          <pc:sldMk cId="3842545354" sldId="359"/>
        </pc:sldMkLst>
        <pc:picChg chg="add mod">
          <ac:chgData name="Piehl, Joshua CIV USARMY DEVCOM GVSC (USA)" userId="5d053bc7-561d-4b5d-8ee6-51ebee55b9f3" providerId="ADAL" clId="{CC5A9D0B-C7FC-4410-84AB-EC85392C23FE}" dt="2026-08-10T14:06:40.922" v="1374" actId="14100"/>
          <ac:picMkLst>
            <pc:docMk/>
            <pc:sldMk cId="3842545354" sldId="359"/>
            <ac:picMk id="4" creationId="{2359EFF6-9CCE-E520-BACF-2C2FD8ABBE82}"/>
          </ac:picMkLst>
        </pc:picChg>
        <pc:picChg chg="del">
          <ac:chgData name="Piehl, Joshua CIV USARMY DEVCOM GVSC (USA)" userId="5d053bc7-561d-4b5d-8ee6-51ebee55b9f3" providerId="ADAL" clId="{CC5A9D0B-C7FC-4410-84AB-EC85392C23FE}" dt="2026-08-10T14:06:30.249" v="1370" actId="478"/>
          <ac:picMkLst>
            <pc:docMk/>
            <pc:sldMk cId="3842545354" sldId="359"/>
            <ac:picMk id="6" creationId="{0B7D5993-8A08-F258-4A4A-36611DFFC8F5}"/>
          </ac:picMkLst>
        </pc:picChg>
      </pc:sldChg>
      <pc:sldChg chg="addSp modSp new mod">
        <pc:chgData name="Piehl, Joshua CIV USARMY DEVCOM GVSC (USA)" userId="5d053bc7-561d-4b5d-8ee6-51ebee55b9f3" providerId="ADAL" clId="{CC5A9D0B-C7FC-4410-84AB-EC85392C23FE}" dt="2026-08-10T17:05:38.570" v="1481" actId="1076"/>
        <pc:sldMkLst>
          <pc:docMk/>
          <pc:sldMk cId="2535173262" sldId="360"/>
        </pc:sldMkLst>
        <pc:spChg chg="mod">
          <ac:chgData name="Piehl, Joshua CIV USARMY DEVCOM GVSC (USA)" userId="5d053bc7-561d-4b5d-8ee6-51ebee55b9f3" providerId="ADAL" clId="{CC5A9D0B-C7FC-4410-84AB-EC85392C23FE}" dt="2026-08-10T17:04:08.667" v="1475" actId="20577"/>
          <ac:spMkLst>
            <pc:docMk/>
            <pc:sldMk cId="2535173262" sldId="360"/>
            <ac:spMk id="2" creationId="{8991C824-1533-F669-BE5E-D509455E7573}"/>
          </ac:spMkLst>
        </pc:spChg>
        <pc:spChg chg="mod">
          <ac:chgData name="Piehl, Joshua CIV USARMY DEVCOM GVSC (USA)" userId="5d053bc7-561d-4b5d-8ee6-51ebee55b9f3" providerId="ADAL" clId="{CC5A9D0B-C7FC-4410-84AB-EC85392C23FE}" dt="2026-08-10T17:03:18.602" v="1390" actId="20577"/>
          <ac:spMkLst>
            <pc:docMk/>
            <pc:sldMk cId="2535173262" sldId="360"/>
            <ac:spMk id="3" creationId="{F5AB57B8-0876-80D2-954C-A45F1F7F0E3C}"/>
          </ac:spMkLst>
        </pc:spChg>
        <pc:picChg chg="add mod">
          <ac:chgData name="Piehl, Joshua CIV USARMY DEVCOM GVSC (USA)" userId="5d053bc7-561d-4b5d-8ee6-51ebee55b9f3" providerId="ADAL" clId="{CC5A9D0B-C7FC-4410-84AB-EC85392C23FE}" dt="2026-08-10T17:05:38.570" v="1481" actId="1076"/>
          <ac:picMkLst>
            <pc:docMk/>
            <pc:sldMk cId="2535173262" sldId="360"/>
            <ac:picMk id="4" creationId="{674C84A3-343A-E220-16E7-7144ACF330AE}"/>
          </ac:picMkLst>
        </pc:picChg>
      </pc:sldChg>
      <pc:sldMasterChg chg="modTransition modSldLayout">
        <pc:chgData name="Piehl, Joshua CIV USARMY DEVCOM GVSC (USA)" userId="5d053bc7-561d-4b5d-8ee6-51ebee55b9f3" providerId="ADAL" clId="{CC5A9D0B-C7FC-4410-84AB-EC85392C23FE}" dt="2026-08-10T13:43:44.270" v="1184"/>
        <pc:sldMasterMkLst>
          <pc:docMk/>
          <pc:sldMasterMk cId="0" sldId="2147483648"/>
        </pc:sldMasterMkLst>
        <pc:sldLayoutChg chg="modTransition">
          <pc:chgData name="Piehl, Joshua CIV USARMY DEVCOM GVSC (USA)" userId="5d053bc7-561d-4b5d-8ee6-51ebee55b9f3" providerId="ADAL" clId="{CC5A9D0B-C7FC-4410-84AB-EC85392C23FE}" dt="2026-08-10T13:43:44.270" v="1184"/>
          <pc:sldLayoutMkLst>
            <pc:docMk/>
            <pc:sldMasterMk cId="0" sldId="2147483648"/>
            <pc:sldLayoutMk cId="1337078162" sldId="2147483703"/>
          </pc:sldLayoutMkLst>
        </pc:sldLayoutChg>
        <pc:sldLayoutChg chg="modTransition">
          <pc:chgData name="Piehl, Joshua CIV USARMY DEVCOM GVSC (USA)" userId="5d053bc7-561d-4b5d-8ee6-51ebee55b9f3" providerId="ADAL" clId="{CC5A9D0B-C7FC-4410-84AB-EC85392C23FE}" dt="2026-08-10T13:43:44.270" v="1184"/>
          <pc:sldLayoutMkLst>
            <pc:docMk/>
            <pc:sldMasterMk cId="0" sldId="2147483648"/>
            <pc:sldLayoutMk cId="1759730112" sldId="2147483704"/>
          </pc:sldLayoutMkLst>
        </pc:sldLayoutChg>
        <pc:sldLayoutChg chg="modTransition">
          <pc:chgData name="Piehl, Joshua CIV USARMY DEVCOM GVSC (USA)" userId="5d053bc7-561d-4b5d-8ee6-51ebee55b9f3" providerId="ADAL" clId="{CC5A9D0B-C7FC-4410-84AB-EC85392C23FE}" dt="2026-08-10T13:43:44.270" v="1184"/>
          <pc:sldLayoutMkLst>
            <pc:docMk/>
            <pc:sldMasterMk cId="0" sldId="2147483648"/>
            <pc:sldLayoutMk cId="2041150734" sldId="2147483705"/>
          </pc:sldLayoutMkLst>
        </pc:sldLayoutChg>
        <pc:sldLayoutChg chg="modTransition">
          <pc:chgData name="Piehl, Joshua CIV USARMY DEVCOM GVSC (USA)" userId="5d053bc7-561d-4b5d-8ee6-51ebee55b9f3" providerId="ADAL" clId="{CC5A9D0B-C7FC-4410-84AB-EC85392C23FE}" dt="2026-08-10T13:43:44.270" v="1184"/>
          <pc:sldLayoutMkLst>
            <pc:docMk/>
            <pc:sldMasterMk cId="0" sldId="2147483648"/>
            <pc:sldLayoutMk cId="2841984601" sldId="2147483706"/>
          </pc:sldLayoutMkLst>
        </pc:sldLayoutChg>
        <pc:sldLayoutChg chg="modTransition">
          <pc:chgData name="Piehl, Joshua CIV USARMY DEVCOM GVSC (USA)" userId="5d053bc7-561d-4b5d-8ee6-51ebee55b9f3" providerId="ADAL" clId="{CC5A9D0B-C7FC-4410-84AB-EC85392C23FE}" dt="2026-08-10T13:43:44.270" v="1184"/>
          <pc:sldLayoutMkLst>
            <pc:docMk/>
            <pc:sldMasterMk cId="0" sldId="2147483648"/>
            <pc:sldLayoutMk cId="3995347934" sldId="2147483707"/>
          </pc:sldLayoutMkLst>
        </pc:sldLayoutChg>
        <pc:sldLayoutChg chg="modTransition">
          <pc:chgData name="Piehl, Joshua CIV USARMY DEVCOM GVSC (USA)" userId="5d053bc7-561d-4b5d-8ee6-51ebee55b9f3" providerId="ADAL" clId="{CC5A9D0B-C7FC-4410-84AB-EC85392C23FE}" dt="2026-08-10T13:43:44.270" v="1184"/>
          <pc:sldLayoutMkLst>
            <pc:docMk/>
            <pc:sldMasterMk cId="0" sldId="2147483648"/>
            <pc:sldLayoutMk cId="4218816401" sldId="2147483708"/>
          </pc:sldLayoutMkLst>
        </pc:sldLayoutChg>
        <pc:sldLayoutChg chg="modTransition">
          <pc:chgData name="Piehl, Joshua CIV USARMY DEVCOM GVSC (USA)" userId="5d053bc7-561d-4b5d-8ee6-51ebee55b9f3" providerId="ADAL" clId="{CC5A9D0B-C7FC-4410-84AB-EC85392C23FE}" dt="2026-08-10T13:43:44.270" v="1184"/>
          <pc:sldLayoutMkLst>
            <pc:docMk/>
            <pc:sldMasterMk cId="0" sldId="2147483648"/>
            <pc:sldLayoutMk cId="1792766489" sldId="2147483709"/>
          </pc:sldLayoutMkLst>
        </pc:sldLayoutChg>
        <pc:sldLayoutChg chg="modTransition">
          <pc:chgData name="Piehl, Joshua CIV USARMY DEVCOM GVSC (USA)" userId="5d053bc7-561d-4b5d-8ee6-51ebee55b9f3" providerId="ADAL" clId="{CC5A9D0B-C7FC-4410-84AB-EC85392C23FE}" dt="2026-08-10T13:43:44.270" v="1184"/>
          <pc:sldLayoutMkLst>
            <pc:docMk/>
            <pc:sldMasterMk cId="0" sldId="2147483648"/>
            <pc:sldLayoutMk cId="1166029909" sldId="2147483710"/>
          </pc:sldLayoutMkLst>
        </pc:sldLayoutChg>
        <pc:sldLayoutChg chg="modTransition">
          <pc:chgData name="Piehl, Joshua CIV USARMY DEVCOM GVSC (USA)" userId="5d053bc7-561d-4b5d-8ee6-51ebee55b9f3" providerId="ADAL" clId="{CC5A9D0B-C7FC-4410-84AB-EC85392C23FE}" dt="2026-08-10T13:43:44.270" v="1184"/>
          <pc:sldLayoutMkLst>
            <pc:docMk/>
            <pc:sldMasterMk cId="0" sldId="2147483648"/>
            <pc:sldLayoutMk cId="3820007626" sldId="2147483711"/>
          </pc:sldLayoutMkLst>
        </pc:sldLayoutChg>
        <pc:sldLayoutChg chg="modTransition">
          <pc:chgData name="Piehl, Joshua CIV USARMY DEVCOM GVSC (USA)" userId="5d053bc7-561d-4b5d-8ee6-51ebee55b9f3" providerId="ADAL" clId="{CC5A9D0B-C7FC-4410-84AB-EC85392C23FE}" dt="2026-08-10T13:43:44.270" v="1184"/>
          <pc:sldLayoutMkLst>
            <pc:docMk/>
            <pc:sldMasterMk cId="0" sldId="2147483648"/>
            <pc:sldLayoutMk cId="2925398143" sldId="2147483712"/>
          </pc:sldLayoutMkLst>
        </pc:sldLayoutChg>
        <pc:sldLayoutChg chg="modTransition">
          <pc:chgData name="Piehl, Joshua CIV USARMY DEVCOM GVSC (USA)" userId="5d053bc7-561d-4b5d-8ee6-51ebee55b9f3" providerId="ADAL" clId="{CC5A9D0B-C7FC-4410-84AB-EC85392C23FE}" dt="2026-08-10T13:43:44.270" v="1184"/>
          <pc:sldLayoutMkLst>
            <pc:docMk/>
            <pc:sldMasterMk cId="0" sldId="2147483648"/>
            <pc:sldLayoutMk cId="1373850691" sldId="2147483713"/>
          </pc:sldLayoutMkLst>
        </pc:sldLayoutChg>
        <pc:sldLayoutChg chg="modTransition">
          <pc:chgData name="Piehl, Joshua CIV USARMY DEVCOM GVSC (USA)" userId="5d053bc7-561d-4b5d-8ee6-51ebee55b9f3" providerId="ADAL" clId="{CC5A9D0B-C7FC-4410-84AB-EC85392C23FE}" dt="2026-08-10T13:43:44.270" v="1184"/>
          <pc:sldLayoutMkLst>
            <pc:docMk/>
            <pc:sldMasterMk cId="0" sldId="2147483648"/>
            <pc:sldLayoutMk cId="103224017" sldId="214748371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 advClick="0" advTm="5000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 advClick="0" advTm="5000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259795"/>
            <a:ext cx="20590933" cy="6012917"/>
          </a:xfrm>
        </p:spPr>
        <p:txBody>
          <a:bodyPr/>
          <a:lstStyle/>
          <a:p>
            <a:r>
              <a:rPr lang="en-US" sz="4400" dirty="0"/>
              <a:t>Dr. Joshua Piehl		Mechanical Engineer, US Army DEVCOM – GVSC</a:t>
            </a:r>
          </a:p>
          <a:p>
            <a:r>
              <a:rPr lang="en-US" sz="4400" dirty="0"/>
              <a:t>Thomas Trzaska	Director, Strategic Technology, RENK America (Retired)</a:t>
            </a:r>
          </a:p>
          <a:p>
            <a:r>
              <a:rPr lang="en-US" sz="4400" dirty="0"/>
              <a:t>Porfirio Nogueiro	Technical Fellow, BAE Systems</a:t>
            </a:r>
          </a:p>
          <a:p>
            <a:r>
              <a:rPr lang="en-US" sz="4400" dirty="0"/>
              <a:t>Isaac Rife			Program Engineering Manager, BAE Systems</a:t>
            </a:r>
          </a:p>
          <a:p>
            <a:r>
              <a:rPr lang="en-US" sz="4400" dirty="0"/>
              <a:t>Dr. Eric Gingrich		Specialist Research Engineer, US ARMY DEVCOM - GVSC</a:t>
            </a:r>
          </a:p>
          <a:p>
            <a:endParaRPr lang="en-US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1099461"/>
            <a:ext cx="19604183" cy="1857155"/>
          </a:xfrm>
        </p:spPr>
        <p:txBody>
          <a:bodyPr/>
          <a:lstStyle/>
          <a:p>
            <a:r>
              <a:rPr lang="en-US" dirty="0"/>
              <a:t>Welcome to the P&amp;M Technical Session</a:t>
            </a:r>
          </a:p>
        </p:txBody>
      </p:sp>
    </p:spTree>
    <p:extLst>
      <p:ext uri="{BB962C8B-B14F-4D97-AF65-F5344CB8AC3E}">
        <p14:creationId xmlns:p14="http://schemas.microsoft.com/office/powerpoint/2010/main" val="3666766721"/>
      </p:ext>
    </p:extLst>
  </p:cSld>
  <p:clrMapOvr>
    <a:masterClrMapping/>
  </p:clrMapOvr>
  <p:transition spd="med" advClick="0" advTm="5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0EAB3-3656-AE92-BD7F-A63B35FC5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993E57C-29AB-0735-2D63-B7A0CBEF27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108702" y="2479920"/>
            <a:ext cx="8245074" cy="10004425"/>
          </a:xfrm>
        </p:spPr>
        <p:txBody>
          <a:bodyPr/>
          <a:lstStyle/>
          <a:p>
            <a:pPr algn="ctr"/>
            <a:r>
              <a:rPr lang="en-US" sz="6600" dirty="0"/>
              <a:t>Join us for our networking reception!</a:t>
            </a:r>
          </a:p>
          <a:p>
            <a:pPr algn="ctr"/>
            <a:endParaRPr lang="en-US" sz="6600" dirty="0"/>
          </a:p>
          <a:p>
            <a:pPr algn="ctr"/>
            <a:r>
              <a:rPr lang="en-US" dirty="0"/>
              <a:t>5:15 – 7:15 PM</a:t>
            </a:r>
          </a:p>
          <a:p>
            <a:pPr algn="ctr"/>
            <a:r>
              <a:rPr lang="en-US" dirty="0"/>
              <a:t>Outdoor Patio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9112D9-EBBB-CE84-6B48-ED11CF208E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Networking Reception</a:t>
            </a:r>
          </a:p>
        </p:txBody>
      </p:sp>
      <p:pic>
        <p:nvPicPr>
          <p:cNvPr id="4" name="Picture 3" descr="26_GVSETS_Reception_SaveTheDate_Night1_v6">
            <a:extLst>
              <a:ext uri="{FF2B5EF4-FFF2-40B4-BE49-F238E27FC236}">
                <a16:creationId xmlns:a16="http://schemas.microsoft.com/office/drawing/2014/main" id="{2359EFF6-9CCE-E520-BACF-2C2FD8ABB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223" y="1608667"/>
            <a:ext cx="13849439" cy="1069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54535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4133A8-E21C-9132-BE09-79A84A1E5B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3682133" cy="10004425"/>
          </a:xfrm>
        </p:spPr>
        <p:txBody>
          <a:bodyPr/>
          <a:lstStyle/>
          <a:p>
            <a:r>
              <a:rPr lang="en-US" dirty="0"/>
              <a:t>Use the link or scan the QR code below for access to today’s published papers.</a:t>
            </a:r>
          </a:p>
          <a:p>
            <a:r>
              <a:rPr lang="en-US" dirty="0"/>
              <a:t>	- Papers can be found next in the agenda next to their respective session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E85B83-2DFE-1393-C97C-1F72E1FD78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Published Paper Access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2684B1-E85A-FEF3-5130-488036D30461}"/>
              </a:ext>
            </a:extLst>
          </p:cNvPr>
          <p:cNvSpPr txBox="1"/>
          <p:nvPr/>
        </p:nvSpPr>
        <p:spPr>
          <a:xfrm>
            <a:off x="1981200" y="9659272"/>
            <a:ext cx="11989945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https://www.ndia-mich.org/gvsets/agenda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75B237-310A-1369-B8C4-9FCEDEF1E1A7}"/>
              </a:ext>
            </a:extLst>
          </p:cNvPr>
          <p:cNvSpPr txBox="1"/>
          <p:nvPr/>
        </p:nvSpPr>
        <p:spPr>
          <a:xfrm>
            <a:off x="1981200" y="7313163"/>
            <a:ext cx="12714514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400" dirty="0"/>
              <a:t>Papers will be available through SAE in September.</a:t>
            </a:r>
            <a:endParaRPr kumimoji="0" lang="en-US" sz="4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5EB795-3682-AEB3-EF2C-181849B68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4569" y="3597741"/>
            <a:ext cx="7642289" cy="764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935535"/>
      </p:ext>
    </p:extLst>
  </p:cSld>
  <p:clrMapOvr>
    <a:masterClrMapping/>
  </p:clrMapOvr>
  <p:transition spd="med" advTm="15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01F5CF-CCCE-7033-94D8-28BA40C5A0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https://saemobilus.sae.org/</a:t>
            </a:r>
          </a:p>
          <a:p>
            <a:r>
              <a:rPr lang="en-US" dirty="0"/>
              <a:t>Search “</a:t>
            </a:r>
            <a:r>
              <a:rPr lang="en-US" dirty="0" err="1"/>
              <a:t>ndia</a:t>
            </a:r>
            <a:r>
              <a:rPr lang="en-US" dirty="0"/>
              <a:t>”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B382B-691F-224B-482E-AECE9E6403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GVSETS Technical Paper Archive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BA2DF0-DFBE-8D2A-EF1E-11F11318D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1569" y="4647317"/>
            <a:ext cx="8220862" cy="822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74198"/>
      </p:ext>
    </p:extLst>
  </p:cSld>
  <p:clrMapOvr>
    <a:masterClrMapping/>
  </p:clrMapOvr>
  <p:transition spd="med" advTm="15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4133A8-E21C-9132-BE09-79A84A1E5B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/>
              <a:t>Initial Thermal Evaluation of 422 Martensitic Stainless Steel Piston in a High-output Diesel Engine</a:t>
            </a:r>
          </a:p>
          <a:p>
            <a:r>
              <a:rPr lang="en-US" dirty="0"/>
              <a:t>Dr. Eric Gingrich</a:t>
            </a:r>
          </a:p>
          <a:p>
            <a:r>
              <a:rPr lang="en-US" dirty="0"/>
              <a:t>Dr. Michael Tess</a:t>
            </a:r>
          </a:p>
          <a:p>
            <a:r>
              <a:rPr lang="en-US" dirty="0"/>
              <a:t>Arkady Grunin</a:t>
            </a:r>
          </a:p>
          <a:p>
            <a:r>
              <a:rPr lang="en-US" dirty="0"/>
              <a:t>Dr. Vamshi Korivi</a:t>
            </a:r>
          </a:p>
          <a:p>
            <a:r>
              <a:rPr lang="en-US" dirty="0"/>
              <a:t>Dr. Katie Sebeck</a:t>
            </a:r>
          </a:p>
          <a:p>
            <a:r>
              <a:rPr lang="en-US" dirty="0"/>
              <a:t>Dr. Dean Pierce</a:t>
            </a:r>
          </a:p>
          <a:p>
            <a:r>
              <a:rPr lang="en-US" dirty="0"/>
              <a:t>Dr. </a:t>
            </a:r>
            <a:r>
              <a:rPr lang="en-US" dirty="0" err="1"/>
              <a:t>Yiyu</a:t>
            </a:r>
            <a:r>
              <a:rPr lang="en-US" dirty="0"/>
              <a:t> Wang</a:t>
            </a:r>
          </a:p>
          <a:p>
            <a:r>
              <a:rPr lang="en-US" dirty="0"/>
              <a:t>Dr. Govindarajan Muralidharan</a:t>
            </a:r>
          </a:p>
          <a:p>
            <a:r>
              <a:rPr lang="en-US" dirty="0"/>
              <a:t>Dr. Rishi Pillai</a:t>
            </a:r>
          </a:p>
          <a:p>
            <a:r>
              <a:rPr lang="en-US" dirty="0"/>
              <a:t>Dr. James Haynes</a:t>
            </a:r>
          </a:p>
          <a:p>
            <a:r>
              <a:rPr lang="en-US" dirty="0"/>
              <a:t>Kurt Will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E85B83-2DFE-1393-C97C-1F72E1FD78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10:20 AM</a:t>
            </a:r>
          </a:p>
        </p:txBody>
      </p:sp>
      <p:pic>
        <p:nvPicPr>
          <p:cNvPr id="4" name="Picture 3" descr="A picture containing indoor&#10;&#10;AI-generated content may be incorrect.">
            <a:extLst>
              <a:ext uri="{FF2B5EF4-FFF2-40B4-BE49-F238E27FC236}">
                <a16:creationId xmlns:a16="http://schemas.microsoft.com/office/drawing/2014/main" id="{F5BF9602-C7C5-3418-A645-9A9E8CEDC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135" b="94760" l="24712" r="69808">
                        <a14:foregroundMark x1="25865" y1="35601" x2="27003" y2="45192"/>
                        <a14:foregroundMark x1="27003" y1="45192" x2="36426" y2="17837"/>
                        <a14:foregroundMark x1="36426" y1="17837" x2="51506" y2="16490"/>
                        <a14:foregroundMark x1="51506" y1="16490" x2="57115" y2="17091"/>
                        <a14:foregroundMark x1="57115" y1="17091" x2="67003" y2="24928"/>
                        <a14:foregroundMark x1="67003" y1="24928" x2="67692" y2="65192"/>
                        <a14:foregroundMark x1="67692" y1="65192" x2="64776" y2="84471"/>
                        <a14:foregroundMark x1="64776" y1="84471" x2="56074" y2="90938"/>
                        <a14:foregroundMark x1="56074" y1="90938" x2="50449" y2="91538"/>
                        <a14:foregroundMark x1="50449" y1="91538" x2="42372" y2="88894"/>
                        <a14:foregroundMark x1="42372" y1="88894" x2="31811" y2="73966"/>
                        <a14:foregroundMark x1="31811" y1="73966" x2="28317" y2="51635"/>
                        <a14:foregroundMark x1="28317" y1="51635" x2="27740" y2="28534"/>
                        <a14:foregroundMark x1="27740" y1="28534" x2="31651" y2="21418"/>
                        <a14:foregroundMark x1="31651" y1="21418" x2="45817" y2="18245"/>
                        <a14:foregroundMark x1="45817" y1="18245" x2="58782" y2="22284"/>
                        <a14:foregroundMark x1="58782" y1="22284" x2="66058" y2="29471"/>
                        <a14:foregroundMark x1="66058" y1="29471" x2="47949" y2="24111"/>
                        <a14:foregroundMark x1="47949" y1="24111" x2="37548" y2="28341"/>
                        <a14:foregroundMark x1="37548" y1="28341" x2="31010" y2="35721"/>
                        <a14:foregroundMark x1="31010" y1="35721" x2="36042" y2="26466"/>
                        <a14:foregroundMark x1="36042" y1="26466" x2="51683" y2="33462"/>
                        <a14:foregroundMark x1="51683" y1="33462" x2="53365" y2="63678"/>
                        <a14:foregroundMark x1="53365" y1="63678" x2="48574" y2="73486"/>
                        <a14:foregroundMark x1="48574" y1="73486" x2="60176" y2="73774"/>
                        <a14:foregroundMark x1="60176" y1="73774" x2="48958" y2="81442"/>
                        <a14:foregroundMark x1="48958" y1="81442" x2="39071" y2="74832"/>
                        <a14:foregroundMark x1="39071" y1="74832" x2="36474" y2="61010"/>
                        <a14:foregroundMark x1="36474" y1="61010" x2="40321" y2="78822"/>
                        <a14:foregroundMark x1="40321" y1="78822" x2="34199" y2="70553"/>
                        <a14:foregroundMark x1="34199" y1="70553" x2="30833" y2="57957"/>
                        <a14:foregroundMark x1="30833" y1="57957" x2="43622" y2="86707"/>
                        <a14:foregroundMark x1="43622" y1="86707" x2="51554" y2="90264"/>
                        <a14:foregroundMark x1="51554" y1="90264" x2="65449" y2="82260"/>
                        <a14:foregroundMark x1="65449" y1="82260" x2="67388" y2="67043"/>
                        <a14:foregroundMark x1="67388" y1="67043" x2="63910" y2="60048"/>
                        <a14:foregroundMark x1="63910" y1="60048" x2="66619" y2="37764"/>
                        <a14:foregroundMark x1="66619" y1="37764" x2="60208" y2="41538"/>
                        <a14:foregroundMark x1="60208" y1="41538" x2="63333" y2="30505"/>
                        <a14:foregroundMark x1="63333" y1="30505" x2="51571" y2="18053"/>
                        <a14:foregroundMark x1="51571" y1="18053" x2="41587" y2="17668"/>
                        <a14:foregroundMark x1="41587" y1="17668" x2="38814" y2="21226"/>
                        <a14:foregroundMark x1="43750" y1="58894" x2="34327" y2="53582"/>
                        <a14:foregroundMark x1="34327" y1="53582" x2="41090" y2="57788"/>
                        <a14:foregroundMark x1="41090" y1="57788" x2="32244" y2="55072"/>
                        <a14:foregroundMark x1="32244" y1="55072" x2="41074" y2="58293"/>
                        <a14:foregroundMark x1="41074" y1="58293" x2="34391" y2="56082"/>
                        <a14:foregroundMark x1="34391" y1="56082" x2="30657" y2="53101"/>
                        <a14:foregroundMark x1="64647" y1="55144" x2="69087" y2="48365"/>
                        <a14:foregroundMark x1="69087" y1="48365" x2="69391" y2="27764"/>
                        <a14:foregroundMark x1="69391" y1="27764" x2="69103" y2="47524"/>
                        <a14:foregroundMark x1="69103" y1="47524" x2="67692" y2="30505"/>
                        <a14:foregroundMark x1="67692" y1="30505" x2="66731" y2="45361"/>
                        <a14:foregroundMark x1="67019" y1="22404" x2="69808" y2="32284"/>
                        <a14:foregroundMark x1="69808" y1="32284" x2="68510" y2="64688"/>
                        <a14:foregroundMark x1="41250" y1="90986" x2="54295" y2="95000"/>
                        <a14:foregroundMark x1="54295" y1="95000" x2="47308" y2="91538"/>
                        <a14:foregroundMark x1="47308" y1="91538" x2="52997" y2="93534"/>
                        <a14:foregroundMark x1="52997" y1="93534" x2="58974" y2="92019"/>
                        <a14:foregroundMark x1="58974" y1="92019" x2="54920" y2="94760"/>
                        <a14:foregroundMark x1="39824" y1="15216" x2="45433" y2="15096"/>
                        <a14:foregroundMark x1="45433" y1="15096" x2="51939" y2="15361"/>
                        <a14:foregroundMark x1="51939" y1="15361" x2="45304" y2="14207"/>
                        <a14:foregroundMark x1="45304" y1="14207" x2="38670" y2="15745"/>
                        <a14:foregroundMark x1="52420" y1="14135" x2="53846" y2="14663"/>
                        <a14:foregroundMark x1="51987" y1="14567" x2="50337" y2="14351"/>
                        <a14:foregroundMark x1="69295" y1="56635" x2="67869" y2="78534"/>
                        <a14:foregroundMark x1="51122" y1="14231" x2="51843" y2="14231"/>
                        <a14:foregroundMark x1="27869" y1="23678" x2="24712" y2="33173"/>
                        <a14:foregroundMark x1="24712" y1="33173" x2="28013" y2="57188"/>
                        <a14:backgroundMark x1="40529" y1="91322" x2="39599" y2="89063"/>
                        <a14:backgroundMark x1="44327" y1="94952" x2="49904" y2="95841"/>
                        <a14:backgroundMark x1="49904" y1="95841" x2="50769" y2="96466"/>
                        <a14:backgroundMark x1="52276" y1="96995" x2="52837" y2="96899"/>
                        <a14:backgroundMark x1="52628" y1="97115" x2="53413" y2="97115"/>
                        <a14:backgroundMark x1="52837" y1="97115" x2="52484" y2="97115"/>
                        <a14:backgroundMark x1="53125" y1="97115" x2="52484" y2="97115"/>
                        <a14:backgroundMark x1="24567" y1="32813" x2="24792" y2="36995"/>
                        <a14:backgroundMark x1="24567" y1="33029" x2="24936" y2="36779"/>
                      </a14:backgroundRemoval>
                    </a14:imgEffect>
                  </a14:imgLayer>
                </a14:imgProps>
              </a:ext>
            </a:extLst>
          </a:blip>
          <a:srcRect l="24732" t="13086" r="29342" b="2469"/>
          <a:stretch/>
        </p:blipFill>
        <p:spPr>
          <a:xfrm>
            <a:off x="10280654" y="4458044"/>
            <a:ext cx="6043079" cy="740764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5A05D56-5BE3-6A69-5CEC-CA862FEFD41E}"/>
              </a:ext>
            </a:extLst>
          </p:cNvPr>
          <p:cNvGrpSpPr>
            <a:grpSpLocks noChangeAspect="1"/>
          </p:cNvGrpSpPr>
          <p:nvPr/>
        </p:nvGrpSpPr>
        <p:grpSpPr>
          <a:xfrm>
            <a:off x="16713199" y="4458044"/>
            <a:ext cx="7346476" cy="6283295"/>
            <a:chOff x="8694563" y="3863826"/>
            <a:chExt cx="3217006" cy="270254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43EF039-23B2-A21B-B1E4-C8AA5AADF2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94563" y="3863826"/>
              <a:ext cx="3217006" cy="27025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9E3F812-C0D2-A68B-D8CB-71EE8EEA1735}"/>
                </a:ext>
              </a:extLst>
            </p:cNvPr>
            <p:cNvSpPr/>
            <p:nvPr/>
          </p:nvSpPr>
          <p:spPr>
            <a:xfrm>
              <a:off x="10108576" y="5993868"/>
              <a:ext cx="1678742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50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defRPr>
              </a:lvl1pPr>
              <a:lvl2pPr marL="0" marR="0" indent="2286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50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defRPr>
              </a:lvl2pPr>
              <a:lvl3pPr marL="0" marR="0" indent="4572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50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defRPr>
              </a:lvl3pPr>
              <a:lvl4pPr marL="0" marR="0" indent="6858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50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defRPr>
              </a:lvl4pPr>
              <a:lvl5pPr marL="0" marR="0" indent="9144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50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defRPr>
              </a:lvl5pPr>
              <a:lvl6pPr marL="0" marR="0" indent="11430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50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0" marR="0" indent="13716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50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0" marR="0" indent="16002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50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0" marR="0" indent="182880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50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/>
              <a:r>
                <a:rPr lang="en-US" sz="800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Gingrich et al., SAE 2022-01-0599</a:t>
              </a:r>
              <a:endParaRPr lang="en-US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6833346"/>
      </p:ext>
    </p:extLst>
  </p:cSld>
  <p:clrMapOvr>
    <a:masterClrMapping/>
  </p:clrMapOvr>
  <p:transition spd="med" advClick="0" advTm="5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7A2DB5-45C5-F841-ADAD-1681493F51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/>
              <a:t>Methods for Designing Rotating Components for Compliance to ISO 1940 Balance Requirements Using Generic 3D CAD Software</a:t>
            </a:r>
          </a:p>
          <a:p>
            <a:r>
              <a:rPr lang="en-US" dirty="0"/>
              <a:t>John Srodawa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45BBE1-D720-B591-EEFB-8415FCBB67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10:40 AM</a:t>
            </a:r>
          </a:p>
        </p:txBody>
      </p:sp>
      <p:pic>
        <p:nvPicPr>
          <p:cNvPr id="5" name="Picture 4" descr="A picture containing text, gear, wheel&#10;&#10;AI-generated content may be incorrect.">
            <a:extLst>
              <a:ext uri="{FF2B5EF4-FFF2-40B4-BE49-F238E27FC236}">
                <a16:creationId xmlns:a16="http://schemas.microsoft.com/office/drawing/2014/main" id="{08A918BC-DEB6-AFFF-6E0A-62AAFEBAD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0364" y="5829545"/>
            <a:ext cx="5349573" cy="54065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6ACCD9-B8AD-788C-4FC8-588B3611A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8136" y="5829544"/>
            <a:ext cx="5325180" cy="540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516019"/>
      </p:ext>
    </p:extLst>
  </p:cSld>
  <p:clrMapOvr>
    <a:masterClrMapping/>
  </p:clrMapOvr>
  <p:transition spd="med" advClick="0" advTm="5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E5B5511-CEB9-7600-B03E-2037962E31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/>
              <a:t>Connecting Standard Li-Ion Batteries in Series to Form a High Voltage Array</a:t>
            </a:r>
          </a:p>
          <a:p>
            <a:r>
              <a:rPr lang="en-US" dirty="0"/>
              <a:t>Felix Frisch</a:t>
            </a:r>
          </a:p>
          <a:p>
            <a:r>
              <a:rPr lang="en-US" dirty="0"/>
              <a:t>Ori Kost</a:t>
            </a:r>
          </a:p>
          <a:p>
            <a:r>
              <a:rPr lang="en-US" dirty="0"/>
              <a:t>Michael Baab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9E601F-3946-B84D-D456-4DA4CD8579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11:00 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84067A-13A5-FC55-8F47-7386B9BAB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951" y="3682505"/>
            <a:ext cx="12929809" cy="867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629116"/>
      </p:ext>
    </p:extLst>
  </p:cSld>
  <p:clrMapOvr>
    <a:masterClrMapping/>
  </p:clrMapOvr>
  <p:transition spd="med" advClick="0" advTm="5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31BAAB-84A7-8698-99DB-0DB6709743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/>
              <a:t>Modeling the Operational Performance Impacts of a Vehicle Integrated Power Kit (VIPK) on a Medium Tactical Wheeled Vehicle</a:t>
            </a:r>
          </a:p>
          <a:p>
            <a:r>
              <a:rPr lang="en-US" dirty="0"/>
              <a:t>Dr. Bryant Goodenough</a:t>
            </a:r>
          </a:p>
          <a:p>
            <a:r>
              <a:rPr lang="en-US" dirty="0"/>
              <a:t>Henry Schmidt</a:t>
            </a:r>
          </a:p>
          <a:p>
            <a:r>
              <a:rPr lang="en-US" dirty="0"/>
              <a:t>Dr. Jeffery Naber</a:t>
            </a:r>
          </a:p>
          <a:p>
            <a:r>
              <a:rPr lang="en-US" dirty="0"/>
              <a:t>Paul Dice</a:t>
            </a:r>
          </a:p>
          <a:p>
            <a:r>
              <a:rPr lang="en-US" dirty="0"/>
              <a:t>David Subert</a:t>
            </a:r>
          </a:p>
          <a:p>
            <a:r>
              <a:rPr lang="en-US" dirty="0"/>
              <a:t>Kevin Meyers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51DFF-B925-967E-DDA5-7B463E9533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11:20 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B653B4-DAC8-0A38-7BC3-5120061B1B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48728" y="4248297"/>
            <a:ext cx="12354072" cy="823604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195891"/>
      </p:ext>
    </p:extLst>
  </p:cSld>
  <p:clrMapOvr>
    <a:masterClrMapping/>
  </p:clrMapOvr>
  <p:transition spd="med" advClick="0" advTm="5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4947A9-BEC4-7214-61C4-252E9F2099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/>
              <a:t>Electrical and Power Quality Performance Evaluation of </a:t>
            </a:r>
            <a:r>
              <a:rPr lang="en-US" b="1" dirty="0" err="1"/>
              <a:t>SiC</a:t>
            </a:r>
            <a:r>
              <a:rPr lang="en-US" b="1" dirty="0"/>
              <a:t> Based 500 kW High Temperature and High Power-Density Inverter</a:t>
            </a:r>
          </a:p>
          <a:p>
            <a:r>
              <a:rPr lang="en-US" dirty="0"/>
              <a:t>Dr. Arash </a:t>
            </a:r>
            <a:r>
              <a:rPr lang="en-US" dirty="0" err="1"/>
              <a:t>Khoshkbar</a:t>
            </a:r>
            <a:r>
              <a:rPr lang="en-US" dirty="0"/>
              <a:t> Sadigh</a:t>
            </a:r>
          </a:p>
          <a:p>
            <a:r>
              <a:rPr lang="en-US" dirty="0"/>
              <a:t>Iris Shiroma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E73AC4-4784-92E4-CB57-7077D76E3C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11:40 AM</a:t>
            </a:r>
          </a:p>
        </p:txBody>
      </p:sp>
      <p:pic>
        <p:nvPicPr>
          <p:cNvPr id="5" name="object 6">
            <a:extLst>
              <a:ext uri="{FF2B5EF4-FFF2-40B4-BE49-F238E27FC236}">
                <a16:creationId xmlns:a16="http://schemas.microsoft.com/office/drawing/2014/main" id="{4D97B821-64D9-101C-E5D5-288074C20A8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8250" y="6454703"/>
            <a:ext cx="9566902" cy="5383148"/>
          </a:xfrm>
          <a:prstGeom prst="rect">
            <a:avLst/>
          </a:prstGeom>
        </p:spPr>
      </p:pic>
      <p:pic>
        <p:nvPicPr>
          <p:cNvPr id="7" name="object 3">
            <a:extLst>
              <a:ext uri="{FF2B5EF4-FFF2-40B4-BE49-F238E27FC236}">
                <a16:creationId xmlns:a16="http://schemas.microsoft.com/office/drawing/2014/main" id="{B67F30F7-DC34-3CF2-876F-4A644523814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37332" y="4944534"/>
            <a:ext cx="12898418" cy="689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090643"/>
      </p:ext>
    </p:extLst>
  </p:cSld>
  <p:clrMapOvr>
    <a:masterClrMapping/>
  </p:clrMapOvr>
  <p:transition spd="med" advClick="0" advTm="5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91C824-1533-F669-BE5E-D509455E75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1" dirty="0"/>
              <a:t>Lunch &amp; Outdoor Tech Demo: American Rheinmetall’s Ox/GOAT &amp; MMET UGVs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AB57B8-0876-80D2-954C-A45F1F7F0E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12:00 PM</a:t>
            </a:r>
          </a:p>
        </p:txBody>
      </p:sp>
      <p:pic>
        <p:nvPicPr>
          <p:cNvPr id="4" name="Picture 3" descr="Rheinmetall Mission Master A-UGVs: a unique family of dependable allies for soldiers">
            <a:extLst>
              <a:ext uri="{FF2B5EF4-FFF2-40B4-BE49-F238E27FC236}">
                <a16:creationId xmlns:a16="http://schemas.microsoft.com/office/drawing/2014/main" id="{674C84A3-343A-E220-16E7-7144ACF330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3032" y="4356943"/>
            <a:ext cx="11910848" cy="812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173262"/>
      </p:ext>
    </p:extLst>
  </p:cSld>
  <p:clrMapOvr>
    <a:masterClrMapping/>
  </p:clrMapOvr>
  <p:transition spd="med" advClick="0" advTm="5000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5A41209-3329-42FA-B08A-991E6ACF5549}"/>
</file>

<file path=customXml/itemProps2.xml><?xml version="1.0" encoding="utf-8"?>
<ds:datastoreItem xmlns:ds="http://schemas.openxmlformats.org/officeDocument/2006/customXml" ds:itemID="{FF97FEE8-E54D-4E2A-9758-1BA0EFDF2BBE}"/>
</file>

<file path=customXml/itemProps3.xml><?xml version="1.0" encoding="utf-8"?>
<ds:datastoreItem xmlns:ds="http://schemas.openxmlformats.org/officeDocument/2006/customXml" ds:itemID="{A1DBD5FC-4362-403F-85C3-3511239E23F0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1725</TotalTime>
  <Words>337</Words>
  <Application>Microsoft Office PowerPoint</Application>
  <PresentationFormat>Custom</PresentationFormat>
  <Paragraphs>55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Helvetica Neue</vt:lpstr>
      <vt:lpstr>Times New Roman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Piehl, Joshua CIV USARMY DEVCOM GVSC (USA)</cp:lastModifiedBy>
  <cp:revision>330</cp:revision>
  <dcterms:modified xsi:type="dcterms:W3CDTF">2026-08-10T18:15:17Z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